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55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6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0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9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7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9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0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4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F798D-8C05-4044-81AF-88423CCFB4D2}" type="datetimeFigureOut">
              <a:rPr lang="en-US" smtClean="0"/>
              <a:t>13/03/2019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1DDEA-B2F5-4FDC-9FE4-B945A1835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0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5189827" cy="3448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07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2019-03-13T08:55:59Z</dcterms:created>
  <dcterms:modified xsi:type="dcterms:W3CDTF">2019-03-13T08:58:58Z</dcterms:modified>
</cp:coreProperties>
</file>